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56" autoAdjust="0"/>
  </p:normalViewPr>
  <p:slideViewPr>
    <p:cSldViewPr snapToGrid="0">
      <p:cViewPr varScale="1">
        <p:scale>
          <a:sx n="55" d="100"/>
          <a:sy n="55" d="100"/>
        </p:scale>
        <p:origin x="13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A6AC74-D523-45BA-8C14-811BDC210E41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699695-D187-4AEA-A15C-D1D7FCD943A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/>
            <a:t>Interactive sessions that cover practical/trending issues</a:t>
          </a:r>
          <a:endParaRPr lang="en-US" dirty="0"/>
        </a:p>
      </dgm:t>
    </dgm:pt>
    <dgm:pt modelId="{07D82BA7-EB95-45FD-A48B-780FC0A59FEB}" type="parTrans" cxnId="{642D9964-63D8-4CD7-B9FD-EEFBFF08BD79}">
      <dgm:prSet/>
      <dgm:spPr/>
      <dgm:t>
        <a:bodyPr/>
        <a:lstStyle/>
        <a:p>
          <a:endParaRPr lang="en-US"/>
        </a:p>
      </dgm:t>
    </dgm:pt>
    <dgm:pt modelId="{D87F80C8-08CD-425B-A47B-5ECD56F417A8}" type="sibTrans" cxnId="{642D9964-63D8-4CD7-B9FD-EEFBFF08BD79}">
      <dgm:prSet/>
      <dgm:spPr/>
      <dgm:t>
        <a:bodyPr/>
        <a:lstStyle/>
        <a:p>
          <a:endParaRPr lang="en-US"/>
        </a:p>
      </dgm:t>
    </dgm:pt>
    <dgm:pt modelId="{B760706E-4F17-4329-A9AB-2D0330A8F87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Our aim is to facilitate:</a:t>
          </a:r>
        </a:p>
      </dgm:t>
    </dgm:pt>
    <dgm:pt modelId="{C53146BD-D27D-413D-BAFD-204365DC8454}" type="parTrans" cxnId="{58A3BC25-90CD-47E2-9C12-833A48BDA685}">
      <dgm:prSet/>
      <dgm:spPr/>
      <dgm:t>
        <a:bodyPr/>
        <a:lstStyle/>
        <a:p>
          <a:endParaRPr lang="en-US"/>
        </a:p>
      </dgm:t>
    </dgm:pt>
    <dgm:pt modelId="{12DF4CCF-D4A0-4FBD-8A11-F96A9255814B}" type="sibTrans" cxnId="{58A3BC25-90CD-47E2-9C12-833A48BDA685}">
      <dgm:prSet/>
      <dgm:spPr/>
      <dgm:t>
        <a:bodyPr/>
        <a:lstStyle/>
        <a:p>
          <a:endParaRPr lang="en-US"/>
        </a:p>
      </dgm:t>
    </dgm:pt>
    <dgm:pt modelId="{AC75BA81-6E70-4710-9583-3CDD6F48F2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Actionable insights</a:t>
          </a:r>
        </a:p>
      </dgm:t>
    </dgm:pt>
    <dgm:pt modelId="{8C13BB4C-1356-4B58-9F9A-60F26E1F7DA1}" type="parTrans" cxnId="{6BFEB0DE-9FD9-403F-9AD4-121107BEA044}">
      <dgm:prSet/>
      <dgm:spPr/>
      <dgm:t>
        <a:bodyPr/>
        <a:lstStyle/>
        <a:p>
          <a:endParaRPr lang="en-US"/>
        </a:p>
      </dgm:t>
    </dgm:pt>
    <dgm:pt modelId="{CD84CFC9-86B0-40E5-8D18-00C84EB4687B}" type="sibTrans" cxnId="{6BFEB0DE-9FD9-403F-9AD4-121107BEA044}">
      <dgm:prSet/>
      <dgm:spPr/>
      <dgm:t>
        <a:bodyPr/>
        <a:lstStyle/>
        <a:p>
          <a:endParaRPr lang="en-US"/>
        </a:p>
      </dgm:t>
    </dgm:pt>
    <dgm:pt modelId="{B5EB1C28-D59D-43B4-A2E5-140B5615A35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Innovative business solutions</a:t>
          </a:r>
        </a:p>
      </dgm:t>
    </dgm:pt>
    <dgm:pt modelId="{7B6694EA-368B-441F-AF5B-3F651339D96F}" type="parTrans" cxnId="{CE751D48-66AA-4D09-A043-31DC9BA36CC8}">
      <dgm:prSet/>
      <dgm:spPr/>
      <dgm:t>
        <a:bodyPr/>
        <a:lstStyle/>
        <a:p>
          <a:endParaRPr lang="en-US"/>
        </a:p>
      </dgm:t>
    </dgm:pt>
    <dgm:pt modelId="{B66F5B2A-22AE-42EF-8248-160CA6272958}" type="sibTrans" cxnId="{CE751D48-66AA-4D09-A043-31DC9BA36CC8}">
      <dgm:prSet/>
      <dgm:spPr/>
      <dgm:t>
        <a:bodyPr/>
        <a:lstStyle/>
        <a:p>
          <a:endParaRPr lang="en-US"/>
        </a:p>
      </dgm:t>
    </dgm:pt>
    <dgm:pt modelId="{2F90193E-AA3C-4465-9642-7E58ED01BA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Continuous improvement strategies</a:t>
          </a:r>
        </a:p>
      </dgm:t>
    </dgm:pt>
    <dgm:pt modelId="{FE91158B-6081-4AE5-9451-3C79D9C3C4FE}" type="parTrans" cxnId="{B8CE2668-3DB4-4F59-B9D2-251AF69515E2}">
      <dgm:prSet/>
      <dgm:spPr/>
      <dgm:t>
        <a:bodyPr/>
        <a:lstStyle/>
        <a:p>
          <a:endParaRPr lang="en-US"/>
        </a:p>
      </dgm:t>
    </dgm:pt>
    <dgm:pt modelId="{66B4DA33-6377-41C2-B1FA-D81389FD34E4}" type="sibTrans" cxnId="{B8CE2668-3DB4-4F59-B9D2-251AF69515E2}">
      <dgm:prSet/>
      <dgm:spPr/>
      <dgm:t>
        <a:bodyPr/>
        <a:lstStyle/>
        <a:p>
          <a:endParaRPr lang="en-US"/>
        </a:p>
      </dgm:t>
    </dgm:pt>
    <dgm:pt modelId="{BB23CB43-2AE0-440C-B582-E300806B245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All participants are welcome</a:t>
          </a:r>
        </a:p>
      </dgm:t>
    </dgm:pt>
    <dgm:pt modelId="{1B8FD9B1-2D4F-48E9-9FC2-1A5E2C010205}" type="parTrans" cxnId="{51FB4AC3-44D1-4426-83BE-B05315772BE4}">
      <dgm:prSet/>
      <dgm:spPr/>
      <dgm:t>
        <a:bodyPr/>
        <a:lstStyle/>
        <a:p>
          <a:endParaRPr lang="en-GB"/>
        </a:p>
      </dgm:t>
    </dgm:pt>
    <dgm:pt modelId="{32B5E4DC-4BD8-4B08-988D-B895E73C5560}" type="sibTrans" cxnId="{51FB4AC3-44D1-4426-83BE-B05315772BE4}">
      <dgm:prSet/>
      <dgm:spPr/>
      <dgm:t>
        <a:bodyPr/>
        <a:lstStyle/>
        <a:p>
          <a:endParaRPr lang="en-GB"/>
        </a:p>
      </dgm:t>
    </dgm:pt>
    <dgm:pt modelId="{8BCD756E-ADBE-49DB-9306-6A3517C35AF3}" type="pres">
      <dgm:prSet presAssocID="{10A6AC74-D523-45BA-8C14-811BDC210E41}" presName="root" presStyleCnt="0">
        <dgm:presLayoutVars>
          <dgm:dir/>
          <dgm:resizeHandles val="exact"/>
        </dgm:presLayoutVars>
      </dgm:prSet>
      <dgm:spPr/>
    </dgm:pt>
    <dgm:pt modelId="{A86CB4CC-D871-41FE-A16A-245CD06A514A}" type="pres">
      <dgm:prSet presAssocID="{9F699695-D187-4AEA-A15C-D1D7FCD943AB}" presName="compNode" presStyleCnt="0"/>
      <dgm:spPr/>
    </dgm:pt>
    <dgm:pt modelId="{EB1AAF80-8485-4734-8DE6-B57268F33C15}" type="pres">
      <dgm:prSet presAssocID="{9F699695-D187-4AEA-A15C-D1D7FCD943A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46B6FF7C-9515-458E-A79E-1DFC4CDD5389}" type="pres">
      <dgm:prSet presAssocID="{9F699695-D187-4AEA-A15C-D1D7FCD943AB}" presName="iconSpace" presStyleCnt="0"/>
      <dgm:spPr/>
    </dgm:pt>
    <dgm:pt modelId="{1FFCE1E1-D468-4715-B427-627B82ABF1C1}" type="pres">
      <dgm:prSet presAssocID="{9F699695-D187-4AEA-A15C-D1D7FCD943AB}" presName="parTx" presStyleLbl="revTx" presStyleIdx="0" presStyleCnt="6">
        <dgm:presLayoutVars>
          <dgm:chMax val="0"/>
          <dgm:chPref val="0"/>
        </dgm:presLayoutVars>
      </dgm:prSet>
      <dgm:spPr/>
    </dgm:pt>
    <dgm:pt modelId="{942A6C13-8229-48FC-BD94-3AC8294D623F}" type="pres">
      <dgm:prSet presAssocID="{9F699695-D187-4AEA-A15C-D1D7FCD943AB}" presName="txSpace" presStyleCnt="0"/>
      <dgm:spPr/>
    </dgm:pt>
    <dgm:pt modelId="{04274D4A-526D-4530-AF9E-F9BDA6A2B71C}" type="pres">
      <dgm:prSet presAssocID="{9F699695-D187-4AEA-A15C-D1D7FCD943AB}" presName="desTx" presStyleLbl="revTx" presStyleIdx="1" presStyleCnt="6">
        <dgm:presLayoutVars/>
      </dgm:prSet>
      <dgm:spPr/>
    </dgm:pt>
    <dgm:pt modelId="{4BCC0F45-87E9-4AED-BA3D-BD464813848F}" type="pres">
      <dgm:prSet presAssocID="{D87F80C8-08CD-425B-A47B-5ECD56F417A8}" presName="sibTrans" presStyleCnt="0"/>
      <dgm:spPr/>
    </dgm:pt>
    <dgm:pt modelId="{50F91496-1454-4269-9167-ECDB306D5BC3}" type="pres">
      <dgm:prSet presAssocID="{B760706E-4F17-4329-A9AB-2D0330A8F876}" presName="compNode" presStyleCnt="0"/>
      <dgm:spPr/>
    </dgm:pt>
    <dgm:pt modelId="{2613E073-95AE-46E3-B99B-BFDAAC01EAE4}" type="pres">
      <dgm:prSet presAssocID="{B760706E-4F17-4329-A9AB-2D0330A8F87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791B47E-8432-4BF3-A8C3-956B5C1E186D}" type="pres">
      <dgm:prSet presAssocID="{B760706E-4F17-4329-A9AB-2D0330A8F876}" presName="iconSpace" presStyleCnt="0"/>
      <dgm:spPr/>
    </dgm:pt>
    <dgm:pt modelId="{CA1BBA42-09E0-452D-BCA1-92BC9E31AF5D}" type="pres">
      <dgm:prSet presAssocID="{B760706E-4F17-4329-A9AB-2D0330A8F876}" presName="parTx" presStyleLbl="revTx" presStyleIdx="2" presStyleCnt="6">
        <dgm:presLayoutVars>
          <dgm:chMax val="0"/>
          <dgm:chPref val="0"/>
        </dgm:presLayoutVars>
      </dgm:prSet>
      <dgm:spPr/>
    </dgm:pt>
    <dgm:pt modelId="{BA5E830E-0DF1-48EC-A8B4-704BC085FAE6}" type="pres">
      <dgm:prSet presAssocID="{B760706E-4F17-4329-A9AB-2D0330A8F876}" presName="txSpace" presStyleCnt="0"/>
      <dgm:spPr/>
    </dgm:pt>
    <dgm:pt modelId="{55A189FE-7BE4-450A-BA26-3B198BA6A581}" type="pres">
      <dgm:prSet presAssocID="{B760706E-4F17-4329-A9AB-2D0330A8F876}" presName="desTx" presStyleLbl="revTx" presStyleIdx="3" presStyleCnt="6">
        <dgm:presLayoutVars/>
      </dgm:prSet>
      <dgm:spPr/>
    </dgm:pt>
    <dgm:pt modelId="{B49BA207-7781-4744-B8BB-E8B57481415E}" type="pres">
      <dgm:prSet presAssocID="{12DF4CCF-D4A0-4FBD-8A11-F96A9255814B}" presName="sibTrans" presStyleCnt="0"/>
      <dgm:spPr/>
    </dgm:pt>
    <dgm:pt modelId="{2BA541A1-20E9-4F28-8AD0-98C82E70F00F}" type="pres">
      <dgm:prSet presAssocID="{BB23CB43-2AE0-440C-B582-E300806B2457}" presName="compNode" presStyleCnt="0"/>
      <dgm:spPr/>
    </dgm:pt>
    <dgm:pt modelId="{7341AB8A-E02D-40BC-9480-C507620F76A1}" type="pres">
      <dgm:prSet presAssocID="{BB23CB43-2AE0-440C-B582-E300806B245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3E44B88B-4772-4402-8B7F-7BB6D6889095}" type="pres">
      <dgm:prSet presAssocID="{BB23CB43-2AE0-440C-B582-E300806B2457}" presName="iconSpace" presStyleCnt="0"/>
      <dgm:spPr/>
    </dgm:pt>
    <dgm:pt modelId="{18CB95D1-6116-40DC-963D-EC00E4548DE2}" type="pres">
      <dgm:prSet presAssocID="{BB23CB43-2AE0-440C-B582-E300806B2457}" presName="parTx" presStyleLbl="revTx" presStyleIdx="4" presStyleCnt="6">
        <dgm:presLayoutVars>
          <dgm:chMax val="0"/>
          <dgm:chPref val="0"/>
        </dgm:presLayoutVars>
      </dgm:prSet>
      <dgm:spPr/>
    </dgm:pt>
    <dgm:pt modelId="{107F6A68-0824-4F2D-ACE7-702FA22AF7E5}" type="pres">
      <dgm:prSet presAssocID="{BB23CB43-2AE0-440C-B582-E300806B2457}" presName="txSpace" presStyleCnt="0"/>
      <dgm:spPr/>
    </dgm:pt>
    <dgm:pt modelId="{A45BF6CE-CB8B-4AA6-A3B6-AAB3AE8D21C0}" type="pres">
      <dgm:prSet presAssocID="{BB23CB43-2AE0-440C-B582-E300806B2457}" presName="desTx" presStyleLbl="revTx" presStyleIdx="5" presStyleCnt="6">
        <dgm:presLayoutVars/>
      </dgm:prSet>
      <dgm:spPr/>
    </dgm:pt>
  </dgm:ptLst>
  <dgm:cxnLst>
    <dgm:cxn modelId="{11B4D411-2AE0-47C1-9346-9F4DA045F10A}" type="presOf" srcId="{10A6AC74-D523-45BA-8C14-811BDC210E41}" destId="{8BCD756E-ADBE-49DB-9306-6A3517C35AF3}" srcOrd="0" destOrd="0" presId="urn:microsoft.com/office/officeart/2018/5/layout/CenteredIconLabelDescriptionList"/>
    <dgm:cxn modelId="{58A3BC25-90CD-47E2-9C12-833A48BDA685}" srcId="{10A6AC74-D523-45BA-8C14-811BDC210E41}" destId="{B760706E-4F17-4329-A9AB-2D0330A8F876}" srcOrd="1" destOrd="0" parTransId="{C53146BD-D27D-413D-BAFD-204365DC8454}" sibTransId="{12DF4CCF-D4A0-4FBD-8A11-F96A9255814B}"/>
    <dgm:cxn modelId="{37796028-1896-41D0-B8A8-150EE6DA9D3D}" type="presOf" srcId="{AC75BA81-6E70-4710-9583-3CDD6F48F227}" destId="{55A189FE-7BE4-450A-BA26-3B198BA6A581}" srcOrd="0" destOrd="0" presId="urn:microsoft.com/office/officeart/2018/5/layout/CenteredIconLabelDescriptionList"/>
    <dgm:cxn modelId="{642D9964-63D8-4CD7-B9FD-EEFBFF08BD79}" srcId="{10A6AC74-D523-45BA-8C14-811BDC210E41}" destId="{9F699695-D187-4AEA-A15C-D1D7FCD943AB}" srcOrd="0" destOrd="0" parTransId="{07D82BA7-EB95-45FD-A48B-780FC0A59FEB}" sibTransId="{D87F80C8-08CD-425B-A47B-5ECD56F417A8}"/>
    <dgm:cxn modelId="{CE751D48-66AA-4D09-A043-31DC9BA36CC8}" srcId="{B760706E-4F17-4329-A9AB-2D0330A8F876}" destId="{B5EB1C28-D59D-43B4-A2E5-140B5615A35B}" srcOrd="1" destOrd="0" parTransId="{7B6694EA-368B-441F-AF5B-3F651339D96F}" sibTransId="{B66F5B2A-22AE-42EF-8248-160CA6272958}"/>
    <dgm:cxn modelId="{B8CE2668-3DB4-4F59-B9D2-251AF69515E2}" srcId="{B760706E-4F17-4329-A9AB-2D0330A8F876}" destId="{2F90193E-AA3C-4465-9642-7E58ED01BA13}" srcOrd="2" destOrd="0" parTransId="{FE91158B-6081-4AE5-9451-3C79D9C3C4FE}" sibTransId="{66B4DA33-6377-41C2-B1FA-D81389FD34E4}"/>
    <dgm:cxn modelId="{D6F19651-730E-4FAC-97A4-E8957597366E}" type="presOf" srcId="{9F699695-D187-4AEA-A15C-D1D7FCD943AB}" destId="{1FFCE1E1-D468-4715-B427-627B82ABF1C1}" srcOrd="0" destOrd="0" presId="urn:microsoft.com/office/officeart/2018/5/layout/CenteredIconLabelDescriptionList"/>
    <dgm:cxn modelId="{C2D84953-4C50-461B-AEFE-F26335340FC3}" type="presOf" srcId="{B5EB1C28-D59D-43B4-A2E5-140B5615A35B}" destId="{55A189FE-7BE4-450A-BA26-3B198BA6A581}" srcOrd="0" destOrd="1" presId="urn:microsoft.com/office/officeart/2018/5/layout/CenteredIconLabelDescriptionList"/>
    <dgm:cxn modelId="{7D6E0D76-1153-46BC-8FF3-EB9489EACD88}" type="presOf" srcId="{BB23CB43-2AE0-440C-B582-E300806B2457}" destId="{18CB95D1-6116-40DC-963D-EC00E4548DE2}" srcOrd="0" destOrd="0" presId="urn:microsoft.com/office/officeart/2018/5/layout/CenteredIconLabelDescriptionList"/>
    <dgm:cxn modelId="{AD6C8887-C8CC-41FC-98D6-2FFF9DE5CA57}" type="presOf" srcId="{2F90193E-AA3C-4465-9642-7E58ED01BA13}" destId="{55A189FE-7BE4-450A-BA26-3B198BA6A581}" srcOrd="0" destOrd="2" presId="urn:microsoft.com/office/officeart/2018/5/layout/CenteredIconLabelDescriptionList"/>
    <dgm:cxn modelId="{6A48ECA5-427C-4160-8957-78550E67BE2A}" type="presOf" srcId="{B760706E-4F17-4329-A9AB-2D0330A8F876}" destId="{CA1BBA42-09E0-452D-BCA1-92BC9E31AF5D}" srcOrd="0" destOrd="0" presId="urn:microsoft.com/office/officeart/2018/5/layout/CenteredIconLabelDescriptionList"/>
    <dgm:cxn modelId="{51FB4AC3-44D1-4426-83BE-B05315772BE4}" srcId="{10A6AC74-D523-45BA-8C14-811BDC210E41}" destId="{BB23CB43-2AE0-440C-B582-E300806B2457}" srcOrd="2" destOrd="0" parTransId="{1B8FD9B1-2D4F-48E9-9FC2-1A5E2C010205}" sibTransId="{32B5E4DC-4BD8-4B08-988D-B895E73C5560}"/>
    <dgm:cxn modelId="{6BFEB0DE-9FD9-403F-9AD4-121107BEA044}" srcId="{B760706E-4F17-4329-A9AB-2D0330A8F876}" destId="{AC75BA81-6E70-4710-9583-3CDD6F48F227}" srcOrd="0" destOrd="0" parTransId="{8C13BB4C-1356-4B58-9F9A-60F26E1F7DA1}" sibTransId="{CD84CFC9-86B0-40E5-8D18-00C84EB4687B}"/>
    <dgm:cxn modelId="{0298B60C-FD9B-46A9-BEEF-3C929954561C}" type="presParOf" srcId="{8BCD756E-ADBE-49DB-9306-6A3517C35AF3}" destId="{A86CB4CC-D871-41FE-A16A-245CD06A514A}" srcOrd="0" destOrd="0" presId="urn:microsoft.com/office/officeart/2018/5/layout/CenteredIconLabelDescriptionList"/>
    <dgm:cxn modelId="{33D73826-4B91-43D8-BDA0-764CE568EECC}" type="presParOf" srcId="{A86CB4CC-D871-41FE-A16A-245CD06A514A}" destId="{EB1AAF80-8485-4734-8DE6-B57268F33C15}" srcOrd="0" destOrd="0" presId="urn:microsoft.com/office/officeart/2018/5/layout/CenteredIconLabelDescriptionList"/>
    <dgm:cxn modelId="{51D4CEAD-DB16-47C0-AA63-BC796AB8E299}" type="presParOf" srcId="{A86CB4CC-D871-41FE-A16A-245CD06A514A}" destId="{46B6FF7C-9515-458E-A79E-1DFC4CDD5389}" srcOrd="1" destOrd="0" presId="urn:microsoft.com/office/officeart/2018/5/layout/CenteredIconLabelDescriptionList"/>
    <dgm:cxn modelId="{5B229E93-719C-4EB9-A3E6-38FCB402D9E0}" type="presParOf" srcId="{A86CB4CC-D871-41FE-A16A-245CD06A514A}" destId="{1FFCE1E1-D468-4715-B427-627B82ABF1C1}" srcOrd="2" destOrd="0" presId="urn:microsoft.com/office/officeart/2018/5/layout/CenteredIconLabelDescriptionList"/>
    <dgm:cxn modelId="{DA981D8F-EB38-48DA-94EA-51DDD4D837F0}" type="presParOf" srcId="{A86CB4CC-D871-41FE-A16A-245CD06A514A}" destId="{942A6C13-8229-48FC-BD94-3AC8294D623F}" srcOrd="3" destOrd="0" presId="urn:microsoft.com/office/officeart/2018/5/layout/CenteredIconLabelDescriptionList"/>
    <dgm:cxn modelId="{958A04A0-9E86-4F14-BBFF-56DF9DE612B5}" type="presParOf" srcId="{A86CB4CC-D871-41FE-A16A-245CD06A514A}" destId="{04274D4A-526D-4530-AF9E-F9BDA6A2B71C}" srcOrd="4" destOrd="0" presId="urn:microsoft.com/office/officeart/2018/5/layout/CenteredIconLabelDescriptionList"/>
    <dgm:cxn modelId="{2942F7CC-F412-4A6C-838B-853F5BE97DFA}" type="presParOf" srcId="{8BCD756E-ADBE-49DB-9306-6A3517C35AF3}" destId="{4BCC0F45-87E9-4AED-BA3D-BD464813848F}" srcOrd="1" destOrd="0" presId="urn:microsoft.com/office/officeart/2018/5/layout/CenteredIconLabelDescriptionList"/>
    <dgm:cxn modelId="{0258F645-683F-4BA4-BBC2-C82F1958C549}" type="presParOf" srcId="{8BCD756E-ADBE-49DB-9306-6A3517C35AF3}" destId="{50F91496-1454-4269-9167-ECDB306D5BC3}" srcOrd="2" destOrd="0" presId="urn:microsoft.com/office/officeart/2018/5/layout/CenteredIconLabelDescriptionList"/>
    <dgm:cxn modelId="{D68F3568-51A0-4EED-BE7E-FEF16900062B}" type="presParOf" srcId="{50F91496-1454-4269-9167-ECDB306D5BC3}" destId="{2613E073-95AE-46E3-B99B-BFDAAC01EAE4}" srcOrd="0" destOrd="0" presId="urn:microsoft.com/office/officeart/2018/5/layout/CenteredIconLabelDescriptionList"/>
    <dgm:cxn modelId="{186AF49B-C396-4AA2-B71F-6E30F522D0C4}" type="presParOf" srcId="{50F91496-1454-4269-9167-ECDB306D5BC3}" destId="{0791B47E-8432-4BF3-A8C3-956B5C1E186D}" srcOrd="1" destOrd="0" presId="urn:microsoft.com/office/officeart/2018/5/layout/CenteredIconLabelDescriptionList"/>
    <dgm:cxn modelId="{BA4DD7C9-706C-4967-B0D2-721C4F9EF506}" type="presParOf" srcId="{50F91496-1454-4269-9167-ECDB306D5BC3}" destId="{CA1BBA42-09E0-452D-BCA1-92BC9E31AF5D}" srcOrd="2" destOrd="0" presId="urn:microsoft.com/office/officeart/2018/5/layout/CenteredIconLabelDescriptionList"/>
    <dgm:cxn modelId="{D4466C38-13FF-4BE9-9103-D546DE6110C9}" type="presParOf" srcId="{50F91496-1454-4269-9167-ECDB306D5BC3}" destId="{BA5E830E-0DF1-48EC-A8B4-704BC085FAE6}" srcOrd="3" destOrd="0" presId="urn:microsoft.com/office/officeart/2018/5/layout/CenteredIconLabelDescriptionList"/>
    <dgm:cxn modelId="{B0105CFC-0C4D-4269-B9D8-EBB811DD4CEB}" type="presParOf" srcId="{50F91496-1454-4269-9167-ECDB306D5BC3}" destId="{55A189FE-7BE4-450A-BA26-3B198BA6A581}" srcOrd="4" destOrd="0" presId="urn:microsoft.com/office/officeart/2018/5/layout/CenteredIconLabelDescriptionList"/>
    <dgm:cxn modelId="{AF04ECFA-FBE9-4A08-BB1B-5EEB622AB875}" type="presParOf" srcId="{8BCD756E-ADBE-49DB-9306-6A3517C35AF3}" destId="{B49BA207-7781-4744-B8BB-E8B57481415E}" srcOrd="3" destOrd="0" presId="urn:microsoft.com/office/officeart/2018/5/layout/CenteredIconLabelDescriptionList"/>
    <dgm:cxn modelId="{04ED0B44-2431-4B4A-A58C-09D63429F1C4}" type="presParOf" srcId="{8BCD756E-ADBE-49DB-9306-6A3517C35AF3}" destId="{2BA541A1-20E9-4F28-8AD0-98C82E70F00F}" srcOrd="4" destOrd="0" presId="urn:microsoft.com/office/officeart/2018/5/layout/CenteredIconLabelDescriptionList"/>
    <dgm:cxn modelId="{E61302A9-904D-413C-BAA8-E295FCC94241}" type="presParOf" srcId="{2BA541A1-20E9-4F28-8AD0-98C82E70F00F}" destId="{7341AB8A-E02D-40BC-9480-C507620F76A1}" srcOrd="0" destOrd="0" presId="urn:microsoft.com/office/officeart/2018/5/layout/CenteredIconLabelDescriptionList"/>
    <dgm:cxn modelId="{63663FDE-FBF2-41F9-8310-06CF8369D388}" type="presParOf" srcId="{2BA541A1-20E9-4F28-8AD0-98C82E70F00F}" destId="{3E44B88B-4772-4402-8B7F-7BB6D6889095}" srcOrd="1" destOrd="0" presId="urn:microsoft.com/office/officeart/2018/5/layout/CenteredIconLabelDescriptionList"/>
    <dgm:cxn modelId="{571574F9-DC13-4C90-82CF-8E74F8372B4D}" type="presParOf" srcId="{2BA541A1-20E9-4F28-8AD0-98C82E70F00F}" destId="{18CB95D1-6116-40DC-963D-EC00E4548DE2}" srcOrd="2" destOrd="0" presId="urn:microsoft.com/office/officeart/2018/5/layout/CenteredIconLabelDescriptionList"/>
    <dgm:cxn modelId="{1EE6704A-CE05-4185-BB7D-64212EF27591}" type="presParOf" srcId="{2BA541A1-20E9-4F28-8AD0-98C82E70F00F}" destId="{107F6A68-0824-4F2D-ACE7-702FA22AF7E5}" srcOrd="3" destOrd="0" presId="urn:microsoft.com/office/officeart/2018/5/layout/CenteredIconLabelDescriptionList"/>
    <dgm:cxn modelId="{43012781-7272-482B-94E4-4F253A85CA0C}" type="presParOf" srcId="{2BA541A1-20E9-4F28-8AD0-98C82E70F00F}" destId="{A45BF6CE-CB8B-4AA6-A3B6-AAB3AE8D21C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AAF80-8485-4734-8DE6-B57268F33C15}">
      <dsp:nvSpPr>
        <dsp:cNvPr id="0" name=""/>
        <dsp:cNvSpPr/>
      </dsp:nvSpPr>
      <dsp:spPr>
        <a:xfrm>
          <a:off x="1020487" y="587239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CE1E1-D468-4715-B427-627B82ABF1C1}">
      <dsp:nvSpPr>
        <dsp:cNvPr id="0" name=""/>
        <dsp:cNvSpPr/>
      </dsp:nvSpPr>
      <dsp:spPr>
        <a:xfrm>
          <a:off x="393" y="1818133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kern="1200" dirty="0"/>
            <a:t>Interactive sessions that cover practical/trending issues</a:t>
          </a:r>
          <a:endParaRPr lang="en-US" sz="1500" kern="1200" dirty="0"/>
        </a:p>
      </dsp:txBody>
      <dsp:txXfrm>
        <a:off x="393" y="1818133"/>
        <a:ext cx="3138750" cy="470812"/>
      </dsp:txXfrm>
    </dsp:sp>
    <dsp:sp modelId="{04274D4A-526D-4530-AF9E-F9BDA6A2B71C}">
      <dsp:nvSpPr>
        <dsp:cNvPr id="0" name=""/>
        <dsp:cNvSpPr/>
      </dsp:nvSpPr>
      <dsp:spPr>
        <a:xfrm>
          <a:off x="393" y="2350495"/>
          <a:ext cx="3138750" cy="13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3E073-95AE-46E3-B99B-BFDAAC01EAE4}">
      <dsp:nvSpPr>
        <dsp:cNvPr id="0" name=""/>
        <dsp:cNvSpPr/>
      </dsp:nvSpPr>
      <dsp:spPr>
        <a:xfrm>
          <a:off x="4708518" y="587239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BBA42-09E0-452D-BCA1-92BC9E31AF5D}">
      <dsp:nvSpPr>
        <dsp:cNvPr id="0" name=""/>
        <dsp:cNvSpPr/>
      </dsp:nvSpPr>
      <dsp:spPr>
        <a:xfrm>
          <a:off x="3688425" y="1818133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Our aim is to facilitate:</a:t>
          </a:r>
        </a:p>
      </dsp:txBody>
      <dsp:txXfrm>
        <a:off x="3688425" y="1818133"/>
        <a:ext cx="3138750" cy="470812"/>
      </dsp:txXfrm>
    </dsp:sp>
    <dsp:sp modelId="{55A189FE-7BE4-450A-BA26-3B198BA6A581}">
      <dsp:nvSpPr>
        <dsp:cNvPr id="0" name=""/>
        <dsp:cNvSpPr/>
      </dsp:nvSpPr>
      <dsp:spPr>
        <a:xfrm>
          <a:off x="3688425" y="2350495"/>
          <a:ext cx="3138750" cy="13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Actionable insights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Innovative business solutions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Continuous improvement strategies</a:t>
          </a:r>
        </a:p>
      </dsp:txBody>
      <dsp:txXfrm>
        <a:off x="3688425" y="2350495"/>
        <a:ext cx="3138750" cy="1314224"/>
      </dsp:txXfrm>
    </dsp:sp>
    <dsp:sp modelId="{7341AB8A-E02D-40BC-9480-C507620F76A1}">
      <dsp:nvSpPr>
        <dsp:cNvPr id="0" name=""/>
        <dsp:cNvSpPr/>
      </dsp:nvSpPr>
      <dsp:spPr>
        <a:xfrm>
          <a:off x="8396550" y="587239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B95D1-6116-40DC-963D-EC00E4548DE2}">
      <dsp:nvSpPr>
        <dsp:cNvPr id="0" name=""/>
        <dsp:cNvSpPr/>
      </dsp:nvSpPr>
      <dsp:spPr>
        <a:xfrm>
          <a:off x="7376456" y="1818133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All participants are welcome</a:t>
          </a:r>
        </a:p>
      </dsp:txBody>
      <dsp:txXfrm>
        <a:off x="7376456" y="1818133"/>
        <a:ext cx="3138750" cy="470812"/>
      </dsp:txXfrm>
    </dsp:sp>
    <dsp:sp modelId="{A45BF6CE-CB8B-4AA6-A3B6-AAB3AE8D21C0}">
      <dsp:nvSpPr>
        <dsp:cNvPr id="0" name=""/>
        <dsp:cNvSpPr/>
      </dsp:nvSpPr>
      <dsp:spPr>
        <a:xfrm>
          <a:off x="7376456" y="2350495"/>
          <a:ext cx="3138750" cy="1314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74DCA-CE24-4558-9BCF-099A0162A179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05389-ED31-4BF0-9793-9307D5EA2D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1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105389-ED31-4BF0-9793-9307D5EA2D1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908F1-ACD1-ACDF-5A14-9FFD86B3E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E0E3B-293A-9040-7330-DA47D701D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BEE-D9B9-9839-F32F-FF3C0B40F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FBDB6-F753-E934-6326-F1E4AB15C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A292-092B-8297-0E19-D7A63BB9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26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950A-091F-C733-8847-78CBB47E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FA003-A165-66CC-A620-3D6C07352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8C33B-5D56-8A47-5212-C97D48334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2A98B-B48C-953C-A2D2-35522FC4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2EC96-BBDE-7E94-6433-5F65ED61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82123-3346-49F6-0910-F09556B5F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2DF1C-5C1E-2C35-D166-E7A80729D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C2C9C-27D6-15B3-7156-4D4FD1EF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FCC58-4603-719C-D156-6C8ED8D4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7DEB6-AEC0-0234-678C-CB42D81E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08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BDFBE-AE06-4112-9411-0F1C4585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BE3F3-02F4-F0A5-ED81-A49C8FA0F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34033-7C14-70BB-3D50-783A9E51C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C101A2-C3B6-F7BF-BE89-66EA8558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B10D-4A82-42AD-AA02-EED29419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3C404-36A3-930F-F6EF-F3AEBE9D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13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13AFE-DE97-FC1F-96CF-B4D46448F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05A1E-9BF9-E0DF-ED16-65CC4FDF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9EAA2-9CF5-FB53-AEFC-79E8BF3B9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3549A-55E4-8FAC-19F7-759A1C45A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B36F2-AFC2-B2F9-2C85-6D68D06E4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D9ED26-79AC-C652-9304-A7F4B424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503073-B69B-CDFA-8957-7AB9D736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1A3785-24B0-704C-7833-D17B72E0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24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6815-617C-C0C6-672E-28BD02BA3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BBC7AA-5A34-646E-5B0D-A58766FEE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66CA4A-CDF9-D35D-EBAB-F60183FC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B45B5-9BBA-CFB2-26E7-440B15FC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05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D3C5A-74CE-9241-6CC1-3703B9D4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848C3-1AAB-BE11-DFCF-E5EFDD7B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10403-DFD9-5CF5-E06C-31CDAE93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7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ABACF-D47F-5FCE-874A-0FA8642EE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25AFA-B5A9-DF05-7C80-29252976D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35D6E-EE60-2C43-F6F3-9A9B462E7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A86FE-8F69-8666-9D7B-E4816A782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E4647-0526-8510-FD35-AB84F98AD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B87FF-31F4-ABB5-F6A9-A3C923CD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2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01C2-7592-CB79-E371-DF75DF18B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80B1D-2323-67F4-4801-64AB4B338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01AA3-C89C-D4F1-4B0F-21FDC3774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8C555-6757-FC97-18DF-11CFD231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4DAE3-0757-5580-A948-E6C3CE06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2FB29-130A-496C-3F94-39EC8EF9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76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8631-2D0E-6E76-BB8E-11035457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80F9B-2392-7A2C-1277-A50B6B3CE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C180A-1533-2C45-F1D1-3E7DD756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5CE6E-30A8-A962-DA0F-FA98CDD9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F1F91-6381-9053-E48A-5CF0C470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7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393B49-7B3C-8208-585F-D2FBB504D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1A09E-264B-2277-098C-9376FEEEF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42B8D-E6CE-15E7-6F8C-90DC0AA0A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65690-22A5-7CFB-AFE0-601C62B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E838B-6C06-DA4D-C284-C9F548CB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69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C1C7F1-1009-0409-FE5B-65E2B1A9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4CCFB-D552-EB68-72C6-4989F80DA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3B5F5-01DF-C3AC-B5F1-806EC2745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009D4-83FF-44C3-89BF-3219927CAC38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31927-BF55-273C-47FF-6FBAF4773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07206-0459-F9EE-9817-2795A4ECE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076B2B-1A28-4598-9FE2-4A6DA5374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9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45BF01-625E-4022-91E5-488DB3FCB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0658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07150-EF31-9B02-BBF7-01C32A2FC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" y="2745736"/>
            <a:ext cx="3703320" cy="1366528"/>
          </a:xfrm>
          <a:solidFill>
            <a:schemeClr val="tx1">
              <a:alpha val="50000"/>
            </a:schemeClr>
          </a:solidFill>
          <a:ln w="25400" cap="sq" cmpd="sng">
            <a:solidFill>
              <a:schemeClr val="bg1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SME &amp; PROFESSIONALS CLINIC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E442549-290E-4B7E-892E-F2DB911DD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7" y="-2"/>
            <a:ext cx="7537704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4488B-A781-EBD5-E3C8-7BDE01580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4377" y="640080"/>
            <a:ext cx="6049953" cy="25238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Join us on Microsoft Teams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Every 3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rd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Friday of the month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2:00pm to 3:30pm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EC893D-E1B7-6958-CAB8-BDF0A1DA6F54}"/>
              </a:ext>
            </a:extLst>
          </p:cNvPr>
          <p:cNvSpPr txBox="1"/>
          <p:nvPr/>
        </p:nvSpPr>
        <p:spPr>
          <a:xfrm>
            <a:off x="5294377" y="3671317"/>
            <a:ext cx="6059423" cy="2505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Meeting ID: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223 212 099 615</a:t>
            </a:r>
          </a:p>
          <a:p>
            <a:pPr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Passcode: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Zw2vv9ug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Picture 13" descr="A white and black symbol&#10;&#10;Description automatically generated">
            <a:extLst>
              <a:ext uri="{FF2B5EF4-FFF2-40B4-BE49-F238E27FC236}">
                <a16:creationId xmlns:a16="http://schemas.microsoft.com/office/drawing/2014/main" id="{71B43CAB-0E16-D3D4-E8FB-E7FB64DD0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11" y="1441948"/>
            <a:ext cx="2022236" cy="92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BEF25B-BCED-2516-FC5A-A5987135E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en-GB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EE17D-3760-9027-C89D-3CA29D90A8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55425"/>
            <a:ext cx="5097780" cy="3795748"/>
          </a:xfrm>
        </p:spPr>
        <p:txBody>
          <a:bodyPr>
            <a:noAutofit/>
          </a:bodyPr>
          <a:lstStyle/>
          <a:p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General introduction</a:t>
            </a:r>
          </a:p>
          <a:p>
            <a:pPr lvl="1"/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Opening prayer</a:t>
            </a:r>
          </a:p>
          <a:p>
            <a:pPr lvl="1"/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BP – mission &amp; objectives</a:t>
            </a:r>
          </a:p>
          <a:p>
            <a:pPr lvl="1"/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SME &amp; Professional clinic</a:t>
            </a:r>
          </a:p>
          <a:p>
            <a:pPr lvl="1"/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Participants recognition</a:t>
            </a:r>
          </a:p>
          <a:p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Session 1</a:t>
            </a: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micromanagement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Micromanagement Works &amp; Its Impacts 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Introduction to Workplace Autonomy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Micromanagement scenarios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spcAft>
                <a:spcPts val="800"/>
              </a:spcAft>
            </a:pPr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Overview of theories</a:t>
            </a:r>
          </a:p>
          <a:p>
            <a:pPr lvl="1">
              <a:spcAft>
                <a:spcPts val="800"/>
              </a:spcAft>
            </a:pPr>
            <a:endPara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A6BF8C-7389-1168-0F82-F3DC86EC5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7702" y="1331158"/>
            <a:ext cx="5614416" cy="5206802"/>
          </a:xfrm>
        </p:spPr>
        <p:txBody>
          <a:bodyPr>
            <a:noAutofit/>
          </a:bodyPr>
          <a:lstStyle/>
          <a:p>
            <a:r>
              <a:rPr lang="en-GB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Session 2</a:t>
            </a: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Autocratic leadership &amp; stress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Job demand support resources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Supervisor-employee dynamics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Understanding Leadership, Autonomy &amp; Performance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spcAft>
                <a:spcPts val="800"/>
              </a:spcAft>
            </a:pPr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Balancing control with efficiency scenarios</a:t>
            </a:r>
          </a:p>
          <a:p>
            <a:pPr>
              <a:spcAft>
                <a:spcPts val="800"/>
              </a:spcAft>
            </a:pPr>
            <a:r>
              <a:rPr lang="en-US" sz="1800" kern="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Session 3</a:t>
            </a: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Job engagement and satisfaction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Performance management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performance work systems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spcAft>
                <a:spcPts val="800"/>
              </a:spcAft>
            </a:pPr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Overcoming micromanagement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Wrapping up 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General Comments</a:t>
            </a:r>
            <a:endParaRPr lang="en-GB" sz="1800" kern="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Closing remarks/prayer</a:t>
            </a:r>
            <a:endParaRPr lang="en-GB" sz="18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800"/>
              </a:spcAft>
            </a:pPr>
            <a:endParaRPr lang="en-GB" sz="2200" kern="1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endParaRPr lang="en-GB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28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E4403-4CD4-4DC0-B878-CE346AC1C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dirty="0"/>
              <a:t>BP – Mission &amp; Objectives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C258F-5845-F16C-44AD-F7599F90B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Mission - </a:t>
            </a:r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provide and facilitate provision of cost effective administrative and financial services through technology and knowledge sharing</a:t>
            </a:r>
          </a:p>
          <a:p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objectives: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Developing training materials and organizing training events for knowledge sharing and skills development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Carrying out advisory and consultancy services on finance, management, operations and technology</a:t>
            </a:r>
          </a:p>
          <a:p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Online platform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Codex: bit sized easy to understand explanation of theoretical models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Courses: variety of courses to facilitate skill acquisition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 platforms: opportunities to network, collaborate, and learn</a:t>
            </a:r>
          </a:p>
          <a:p>
            <a:endParaRPr lang="en-GB" sz="2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66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9AA8EF-D741-D5B3-2B84-C1B8D5B67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A9FA25-03FC-BC81-88DF-BA6A63F3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DBD70-E920-65A3-1BA3-86543A03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dirty="0"/>
              <a:t>SME &amp; Professionals clinic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0600CC26-4C31-E907-3A39-823F20286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320BFEF6-40BD-08DD-5BB3-D74450D32A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476648"/>
              </p:ext>
            </p:extLst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3142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227</Words>
  <Application>Microsoft Office PowerPoint</Application>
  <PresentationFormat>Widescreen</PresentationFormat>
  <Paragraphs>49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Lato</vt:lpstr>
      <vt:lpstr>Office Theme</vt:lpstr>
      <vt:lpstr>SME &amp; PROFESSIONALS CLINIC</vt:lpstr>
      <vt:lpstr>Agenda</vt:lpstr>
      <vt:lpstr>BP – Mission &amp; Objectives</vt:lpstr>
      <vt:lpstr>SME &amp; Professionals clinic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acct14</dc:creator>
  <cp:lastModifiedBy>acct14</cp:lastModifiedBy>
  <cp:revision>3</cp:revision>
  <dcterms:created xsi:type="dcterms:W3CDTF">2025-02-20T21:15:02Z</dcterms:created>
  <dcterms:modified xsi:type="dcterms:W3CDTF">2025-02-20T22:59:12Z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2025-02-20T22:06:06Z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b22f7ecf-1183-4f0d-bf50-5cd87d387068</vt:lpwstr>
  </property>
  <property fmtid="{D5CDD505-2E9C-101B-9397-08002B2CF9AE}" pid="7" name="MSIP_Label_defa4170-0d19-0005-0004-bc88714345d2_ActionId">
    <vt:lpwstr>5419c868-7404-40ff-89c3-a44951cf69ee</vt:lpwstr>
  </property>
  <property fmtid="{D5CDD505-2E9C-101B-9397-08002B2CF9AE}" pid="8" name="MSIP_Label_defa4170-0d19-0005-0004-bc88714345d2_ContentBits">
    <vt:lpwstr>0</vt:lpwstr>
  </property>
</Properties>
</file>